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9" d="100"/>
          <a:sy n="109" d="100"/>
        </p:scale>
        <p:origin x="-102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188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805A2-121E-41CC-B28B-F8BE20166558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395F0-3259-4986-BE05-47C61DA56B4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3778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800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GENITIV</a:t>
            </a:r>
            <a:endParaRPr lang="de-DE" sz="4800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Form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and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Usage</a:t>
            </a:r>
            <a:endParaRPr lang="de-DE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95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TOPICS:</a:t>
            </a:r>
            <a:endParaRPr lang="de-DE" sz="4800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1124744"/>
            <a:ext cx="2308880" cy="74419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Usage</a:t>
            </a:r>
            <a:endParaRPr lang="de-DE" sz="2400" b="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27584" y="184482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Singular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827584" y="256490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Plural (Regular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and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Irregular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)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27584" y="3284984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Names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which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end 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on –s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/-x/-z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27584" y="400506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Several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Persons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/ Things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761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Usage</a:t>
            </a:r>
            <a:endParaRPr lang="de-DE" sz="4800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  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use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Genitiv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when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talk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about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things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which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belong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to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somebody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With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Genitiv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can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easily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explain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what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belongs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to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whom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73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u="sng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singular</a:t>
            </a:r>
            <a:endParaRPr lang="de-DE" sz="4800" u="sng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   Form: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+ ´s </a:t>
            </a: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Example</a:t>
            </a: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 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Mandy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b="0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brother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John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plays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football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My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teacher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b="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name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Mr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Bissinger.</a:t>
            </a:r>
            <a:r>
              <a:rPr lang="de-DE" sz="2000" b="0" dirty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My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Grandmother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b="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house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isn´t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very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big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endParaRPr lang="de-DE" sz="2400" b="0" dirty="0" smtClean="0">
              <a:solidFill>
                <a:srgbClr val="0070C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29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u="sng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plural</a:t>
            </a:r>
            <a:endParaRPr lang="de-DE" sz="4800" u="sng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  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Regular: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Form:</a:t>
            </a:r>
            <a: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+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s´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b="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Example</a:t>
            </a: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The Smith</a:t>
            </a:r>
            <a:r>
              <a:rPr lang="de-DE" sz="2000" b="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s´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car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black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Those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boy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s´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ball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green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endParaRPr lang="de-DE" sz="2400" dirty="0">
              <a:solidFill>
                <a:srgbClr val="0070C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675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u="sng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plural</a:t>
            </a:r>
            <a:endParaRPr lang="de-DE" sz="4800" u="sng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  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Irregular</a:t>
            </a: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</a:t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Form:</a:t>
            </a:r>
            <a: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/>
            </a:r>
            <a:b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+ ´s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b="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Example</a:t>
            </a:r>
            <a:r>
              <a:rPr lang="de-DE" sz="2400" b="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The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children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ball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green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These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men</a:t>
            </a:r>
            <a:r>
              <a:rPr lang="de-DE" sz="2000" b="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car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b="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black</a:t>
            </a:r>
            <a: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000" b="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endParaRPr lang="de-DE" sz="2400" dirty="0">
              <a:solidFill>
                <a:srgbClr val="0070C0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16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u="sng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Names</a:t>
            </a:r>
            <a:r>
              <a:rPr lang="de-DE" sz="3600" u="sng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 </a:t>
            </a:r>
            <a:r>
              <a:rPr lang="de-DE" sz="3600" u="sng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which</a:t>
            </a:r>
            <a:r>
              <a:rPr lang="de-DE" sz="3600" u="sng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 </a:t>
            </a:r>
            <a:r>
              <a:rPr lang="de-DE" sz="3600" u="sng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end </a:t>
            </a:r>
            <a:r>
              <a:rPr lang="de-DE" sz="3600" u="sng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on </a:t>
            </a:r>
            <a:r>
              <a:rPr lang="de-DE" sz="3600" u="sng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–s/-x/-z</a:t>
            </a:r>
            <a:endParaRPr lang="de-DE" sz="3600" u="sng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    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Usually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just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add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an „`“ at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end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of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word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but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some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people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think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that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i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bad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English.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That´s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may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just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add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„`s“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too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Example</a:t>
            </a:r>
            <a: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</a:t>
            </a:r>
            <a:b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This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Max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´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ball.		This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Max</a:t>
            </a:r>
            <a:r>
              <a:rPr lang="de-DE" sz="20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ball.</a:t>
            </a:r>
            <a:b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Felix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´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pen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green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		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Felix</a:t>
            </a:r>
            <a:r>
              <a:rPr lang="de-DE" sz="20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pen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green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 </a:t>
            </a:r>
            <a:endParaRPr lang="de-DE" sz="2400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11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Many</a:t>
            </a:r>
            <a:r>
              <a:rPr lang="de-DE" sz="4800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 </a:t>
            </a:r>
            <a:r>
              <a:rPr lang="de-DE" sz="4800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persons</a:t>
            </a:r>
            <a:r>
              <a:rPr lang="de-DE" sz="4800" dirty="0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/ </a:t>
            </a:r>
            <a:r>
              <a:rPr lang="de-DE" sz="4800" dirty="0" err="1" smtClean="0">
                <a:solidFill>
                  <a:schemeClr val="accent3">
                    <a:lumMod val="50000"/>
                  </a:schemeClr>
                </a:solidFill>
                <a:latin typeface="Bauhaus 93" panose="04030905020B02020C02" pitchFamily="82" charset="0"/>
              </a:rPr>
              <a:t>names</a:t>
            </a:r>
            <a:endParaRPr lang="de-DE" sz="4800" dirty="0">
              <a:solidFill>
                <a:schemeClr val="accent3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  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When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several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refer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to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one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thing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or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person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only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add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„´s“ at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end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of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last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400" dirty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When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several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refer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to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several</a:t>
            </a:r>
            <a:r>
              <a:rPr lang="de-DE" sz="24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things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or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persons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you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add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„´s“ at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end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of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every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4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noun</a:t>
            </a: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</a:t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sz="2400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400" dirty="0" err="1" smtClean="0">
                <a:solidFill>
                  <a:srgbClr val="0070C0"/>
                </a:solidFill>
                <a:latin typeface="Bauhaus 93" panose="04030905020B02020C02" pitchFamily="82" charset="0"/>
              </a:rPr>
              <a:t>Examples</a:t>
            </a:r>
            <a: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  <a:t>:</a:t>
            </a:r>
            <a:br>
              <a:rPr lang="de-DE" sz="2400" dirty="0" smtClean="0">
                <a:solidFill>
                  <a:srgbClr val="0070C0"/>
                </a:solidFill>
                <a:latin typeface="Bauhaus 93" panose="04030905020B02020C02" pitchFamily="82" charset="0"/>
              </a:rPr>
            </a:b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This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is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John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and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Peter</a:t>
            </a:r>
            <a:r>
              <a:rPr lang="de-DE" sz="20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teacher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 	    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(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They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have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one</a:t>
            </a:r>
            <a:r>
              <a:rPr lang="de-DE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teacher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)</a:t>
            </a:r>
            <a:b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/>
            </a:r>
            <a:b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</a:b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These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are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John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´s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and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Peter</a:t>
            </a:r>
            <a:r>
              <a:rPr lang="de-DE" sz="20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´s</a:t>
            </a:r>
            <a:r>
              <a:rPr lang="de-DE" sz="2000" dirty="0" smtClean="0">
                <a:solidFill>
                  <a:srgbClr val="C00000"/>
                </a:solidFill>
                <a:latin typeface="Bauhaus 93" panose="04030905020B02020C02" pitchFamily="82" charset="0"/>
              </a:rPr>
              <a:t> </a:t>
            </a:r>
            <a:r>
              <a:rPr lang="de-DE" sz="2000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bag</a:t>
            </a:r>
            <a:r>
              <a:rPr lang="de-DE" sz="2000" dirty="0" err="1" smtClean="0">
                <a:solidFill>
                  <a:srgbClr val="C00000"/>
                </a:solidFill>
                <a:latin typeface="Bauhaus 93" panose="04030905020B02020C02" pitchFamily="82" charset="0"/>
              </a:rPr>
              <a:t>s</a:t>
            </a:r>
            <a:r>
              <a:rPr lang="de-DE" sz="2000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.	     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(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They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both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have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 a </a:t>
            </a:r>
            <a:r>
              <a:rPr lang="de-DE" dirty="0" err="1" smtClean="0">
                <a:solidFill>
                  <a:schemeClr val="accent2"/>
                </a:solidFill>
                <a:latin typeface="Bauhaus 93" panose="04030905020B02020C02" pitchFamily="82" charset="0"/>
              </a:rPr>
              <a:t>bag</a:t>
            </a:r>
            <a:r>
              <a:rPr lang="de-DE" dirty="0" smtClean="0">
                <a:solidFill>
                  <a:schemeClr val="accent2"/>
                </a:solidFill>
                <a:latin typeface="Bauhaus 93" panose="04030905020B02020C02" pitchFamily="82" charset="0"/>
              </a:rPr>
              <a:t>)</a:t>
            </a:r>
            <a:endParaRPr lang="de-DE" dirty="0">
              <a:solidFill>
                <a:schemeClr val="accent2"/>
              </a:solidFill>
              <a:latin typeface="Bauhaus 93" panose="04030905020B02020C02" pitchFamily="82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>
            <a:off x="5076056" y="386104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5364088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19648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kel">
  <a:themeElements>
    <a:clrScheme name="Winke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Winkel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nk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137</Words>
  <Application>Microsoft Office PowerPoint</Application>
  <PresentationFormat>Bildschirmpräsentation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Winkel</vt:lpstr>
      <vt:lpstr>GENITIV</vt:lpstr>
      <vt:lpstr>TOPICS:</vt:lpstr>
      <vt:lpstr>Usage</vt:lpstr>
      <vt:lpstr>singular</vt:lpstr>
      <vt:lpstr>plural</vt:lpstr>
      <vt:lpstr>plural</vt:lpstr>
      <vt:lpstr>Names which end on –s/-x/-z</vt:lpstr>
      <vt:lpstr>Many persons/ names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GENITIV</dc:title>
  <dc:creator>Maja-Julia Hadyk</dc:creator>
  <cp:lastModifiedBy>Bike</cp:lastModifiedBy>
  <cp:revision>11</cp:revision>
  <dcterms:created xsi:type="dcterms:W3CDTF">2014-04-10T10:08:27Z</dcterms:created>
  <dcterms:modified xsi:type="dcterms:W3CDTF">2014-05-18T18:47:07Z</dcterms:modified>
</cp:coreProperties>
</file>