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660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728ED-F1AC-4879-A184-15C407E99E36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EECD5-D55C-435C-9AD4-937E3D2E9B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516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7FE9-7990-4A86-B12E-5D96A43404EF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AFE9-6C15-4A8C-A895-A61B67266F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42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7FE9-7990-4A86-B12E-5D96A43404EF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AFE9-6C15-4A8C-A895-A61B67266F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563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7FE9-7990-4A86-B12E-5D96A43404EF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AFE9-6C15-4A8C-A895-A61B67266F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86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7FE9-7990-4A86-B12E-5D96A43404EF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AFE9-6C15-4A8C-A895-A61B67266F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531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7FE9-7990-4A86-B12E-5D96A43404EF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AFE9-6C15-4A8C-A895-A61B67266F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717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7FE9-7990-4A86-B12E-5D96A43404EF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AFE9-6C15-4A8C-A895-A61B67266F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205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7FE9-7990-4A86-B12E-5D96A43404EF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AFE9-6C15-4A8C-A895-A61B67266F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677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7FE9-7990-4A86-B12E-5D96A43404EF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AFE9-6C15-4A8C-A895-A61B67266F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68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7FE9-7990-4A86-B12E-5D96A43404EF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AFE9-6C15-4A8C-A895-A61B67266F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411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7FE9-7990-4A86-B12E-5D96A43404EF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AFE9-6C15-4A8C-A895-A61B67266F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327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7FE9-7990-4A86-B12E-5D96A43404EF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AAFE9-6C15-4A8C-A895-A61B67266F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94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97FE9-7990-4A86-B12E-5D96A43404EF}" type="datetimeFigureOut">
              <a:rPr lang="de-DE" smtClean="0"/>
              <a:t>30.04.2014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AAFE9-6C15-4A8C-A895-A61B67266F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60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123728" y="2204864"/>
            <a:ext cx="5040560" cy="3888432"/>
          </a:xfrm>
          <a:noFill/>
        </p:spPr>
        <p:txBody>
          <a:bodyPr>
            <a:noAutofit/>
          </a:bodyPr>
          <a:lstStyle/>
          <a:p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…</a:t>
            </a:r>
            <a:r>
              <a:rPr lang="de-DE" sz="4000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i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a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common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tense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used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daily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</a:p>
          <a:p>
            <a:endParaRPr lang="de-DE" sz="40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By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Mascha &amp;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Charlotta</a:t>
            </a:r>
            <a:endParaRPr lang="de-DE" sz="40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endParaRPr lang="de-DE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39504" y="404664"/>
            <a:ext cx="864262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8800" b="0" cap="none" spc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SIMPLE PRESENT…</a:t>
            </a:r>
            <a:endParaRPr lang="de-DE" sz="8800" b="0" cap="none" spc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585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Present (I do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my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homework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.)</a:t>
            </a:r>
          </a:p>
          <a:p>
            <a:pPr algn="ctr"/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Consecutive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a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ctions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(I do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my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homework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then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I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play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with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my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friends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.)</a:t>
            </a:r>
          </a:p>
          <a:p>
            <a:pPr algn="ctr"/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set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plans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in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future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(I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have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a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sleepover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with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my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friends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on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Saturday</a:t>
            </a:r>
            <a:r>
              <a:rPr lang="de-DE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.)</a:t>
            </a:r>
          </a:p>
          <a:p>
            <a:pPr algn="ctr"/>
            <a:endParaRPr lang="de-DE" dirty="0" smtClean="0">
              <a:solidFill>
                <a:schemeClr val="bg1"/>
              </a:solidFill>
            </a:endParaRPr>
          </a:p>
          <a:p>
            <a:pPr algn="ctr"/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420920" y="404664"/>
            <a:ext cx="227979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8800" b="0" cap="none" spc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USE:</a:t>
            </a:r>
            <a:endParaRPr lang="de-DE" sz="8800" b="0" cap="none" spc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814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929793" y="404664"/>
            <a:ext cx="726205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8800" b="0" cap="none" spc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WHEN TO USE?</a:t>
            </a:r>
            <a:endParaRPr lang="de-DE" sz="8800" b="0" cap="none" spc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de-DE" sz="123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For every </a:t>
            </a:r>
            <a:r>
              <a:rPr lang="de-DE" sz="123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tense</a:t>
            </a:r>
            <a:r>
              <a:rPr lang="de-DE" sz="123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123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there</a:t>
            </a:r>
            <a:r>
              <a:rPr lang="de-DE" sz="123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123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are</a:t>
            </a:r>
            <a:r>
              <a:rPr lang="de-DE" sz="123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123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specific</a:t>
            </a:r>
            <a:r>
              <a:rPr lang="de-DE" sz="123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123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key</a:t>
            </a:r>
            <a:r>
              <a:rPr lang="de-DE" sz="123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123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words</a:t>
            </a:r>
            <a:r>
              <a:rPr lang="de-DE" sz="123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!</a:t>
            </a:r>
          </a:p>
          <a:p>
            <a:pPr algn="ctr"/>
            <a:endParaRPr lang="de-DE" dirty="0" smtClean="0">
              <a:solidFill>
                <a:schemeClr val="bg1"/>
              </a:solidFill>
            </a:endParaRPr>
          </a:p>
          <a:p>
            <a:pPr algn="ctr"/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51520" y="2406079"/>
            <a:ext cx="252028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always</a:t>
            </a:r>
            <a:endParaRPr lang="de-DE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156268" y="4891760"/>
            <a:ext cx="3357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e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very.. (</a:t>
            </a:r>
            <a:r>
              <a:rPr lang="de-DE" sz="4000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M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onday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de-DE" sz="40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year</a:t>
            </a:r>
            <a:r>
              <a:rPr lang="de-DE" sz="2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…)</a:t>
            </a:r>
            <a:endParaRPr lang="de-DE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 rot="20756414">
            <a:off x="2967105" y="4014034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usually</a:t>
            </a:r>
            <a:endParaRPr lang="de-DE" sz="40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95536" y="5517340"/>
            <a:ext cx="2822443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sometimes</a:t>
            </a:r>
            <a:endParaRPr lang="de-DE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272314" y="2226928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eldom</a:t>
            </a:r>
            <a:r>
              <a:rPr lang="de-DE" sz="2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(selten)</a:t>
            </a:r>
            <a:endParaRPr lang="de-DE" sz="40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 rot="474901">
            <a:off x="2792519" y="2773598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often</a:t>
            </a:r>
            <a:endParaRPr lang="de-DE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 rot="21211455">
            <a:off x="6598136" y="3865309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n</a:t>
            </a:r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ormally</a:t>
            </a:r>
            <a:endParaRPr lang="de-DE" sz="2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68441" y="3919757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never</a:t>
            </a:r>
            <a:endParaRPr lang="de-DE" sz="40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0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75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75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2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25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62" decel="50000">
                                          <p:stCondLst>
                                            <p:cond delay="62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250"/>
                            </p:stCondLst>
                            <p:childTnLst>
                              <p:par>
                                <p:cTn id="10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25" tmFilter="0, 0; 0.125,0.2665; 0.25,0.4; 0.375,0.465; 0.5,0.5;  0.625,0.535; 0.75,0.6; 0.875,0.7335; 1,1">
                                          <p:stCondLst>
                                            <p:cond delay="49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62" decel="50000">
                                          <p:stCondLst>
                                            <p:cond delay="253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62" decel="50000">
                                          <p:stCondLst>
                                            <p:cond delay="62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4" presetID="26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2250"/>
                            </p:stCondLst>
                            <p:childTnLst>
                              <p:par>
                                <p:cTn id="1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3750"/>
                            </p:stCondLst>
                            <p:childTnLst>
                              <p:par>
                                <p:cTn id="17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1311" y="1700808"/>
            <a:ext cx="8229600" cy="4525963"/>
          </a:xfrm>
        </p:spPr>
        <p:txBody>
          <a:bodyPr>
            <a:normAutofit/>
          </a:bodyPr>
          <a:lstStyle/>
          <a:p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Pronoun (I,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you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he/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she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/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it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we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you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they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) +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Stem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of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verb</a:t>
            </a:r>
            <a:endParaRPr lang="de-DE" sz="36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Attention!</a:t>
            </a:r>
          </a:p>
          <a:p>
            <a:pPr marL="0" indent="0">
              <a:buNone/>
            </a:pP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	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3rd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person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singular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(he/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she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/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it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): 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	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Stem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of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verb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+ s at 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end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!</a:t>
            </a:r>
          </a:p>
          <a:p>
            <a:pPr marL="0" indent="0">
              <a:buNone/>
            </a:pP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Merksatz: He/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she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/</a:t>
            </a:r>
            <a:r>
              <a:rPr lang="de-DE" sz="3600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it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das </a:t>
            </a:r>
            <a:r>
              <a:rPr lang="de-DE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</a:t>
            </a:r>
            <a:r>
              <a:rPr lang="de-DE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muss mit!</a:t>
            </a:r>
            <a:endParaRPr lang="de-DE" sz="36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708030" y="116632"/>
            <a:ext cx="775616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8800" b="0" cap="none" spc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HOW TO FORM?</a:t>
            </a:r>
            <a:endParaRPr lang="de-DE" sz="8800" b="0" cap="none" spc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5" name="Pfeil nach rechts 4">
            <a:hlinkClick r:id="rId2" action="ppaction://hlinksldjump"/>
          </p:cNvPr>
          <p:cNvSpPr/>
          <p:nvPr/>
        </p:nvSpPr>
        <p:spPr>
          <a:xfrm>
            <a:off x="7380312" y="5589240"/>
            <a:ext cx="1083880" cy="64807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009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08030" y="116632"/>
            <a:ext cx="775616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8800" b="0" cap="none" spc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HOW TO FORM?</a:t>
            </a:r>
            <a:endParaRPr lang="de-DE" sz="8800" b="0" cap="none" spc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885511"/>
              </p:ext>
            </p:extLst>
          </p:nvPr>
        </p:nvGraphicFramePr>
        <p:xfrm>
          <a:off x="2123728" y="2780928"/>
          <a:ext cx="4776192" cy="27197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88096"/>
                <a:gridCol w="2388096"/>
              </a:tblGrid>
              <a:tr h="437768">
                <a:tc>
                  <a:txBody>
                    <a:bodyPr/>
                    <a:lstStyle/>
                    <a:p>
                      <a:r>
                        <a:rPr lang="de-DE" dirty="0" smtClean="0"/>
                        <a:t>Person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(</a:t>
                      </a:r>
                      <a:r>
                        <a:rPr lang="de-DE" dirty="0" err="1" smtClean="0"/>
                        <a:t>to</a:t>
                      </a:r>
                      <a:r>
                        <a:rPr lang="de-DE" dirty="0" smtClean="0"/>
                        <a:t>) </a:t>
                      </a:r>
                      <a:r>
                        <a:rPr lang="de-DE" dirty="0" err="1" smtClean="0"/>
                        <a:t>have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have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5528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you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have</a:t>
                      </a:r>
                      <a:endParaRPr lang="de-DE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C00000"/>
                          </a:solidFill>
                        </a:rPr>
                        <a:t>He/</a:t>
                      </a:r>
                      <a:r>
                        <a:rPr lang="de-DE" dirty="0" err="1" smtClean="0">
                          <a:solidFill>
                            <a:srgbClr val="C00000"/>
                          </a:solidFill>
                        </a:rPr>
                        <a:t>she</a:t>
                      </a:r>
                      <a:r>
                        <a:rPr lang="de-DE" dirty="0" smtClean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de-DE" dirty="0" err="1" smtClean="0">
                          <a:solidFill>
                            <a:srgbClr val="C00000"/>
                          </a:solidFill>
                        </a:rPr>
                        <a:t>it</a:t>
                      </a:r>
                      <a:endParaRPr lang="de-DE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solidFill>
                            <a:srgbClr val="C00000"/>
                          </a:solidFill>
                        </a:rPr>
                        <a:t>has</a:t>
                      </a:r>
                      <a:endParaRPr lang="de-DE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we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have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3128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you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have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they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have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43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I always do </a:t>
            </a:r>
            <a:r>
              <a:rPr lang="de-DE" dirty="0" err="1" smtClean="0">
                <a:solidFill>
                  <a:schemeClr val="bg1"/>
                </a:solidFill>
              </a:rPr>
              <a:t>my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homework</a:t>
            </a:r>
            <a:r>
              <a:rPr lang="de-DE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But I never like </a:t>
            </a:r>
            <a:r>
              <a:rPr lang="de-DE" dirty="0" err="1" smtClean="0">
                <a:solidFill>
                  <a:schemeClr val="bg1"/>
                </a:solidFill>
              </a:rPr>
              <a:t>to</a:t>
            </a:r>
            <a:r>
              <a:rPr lang="de-DE" dirty="0" smtClean="0">
                <a:solidFill>
                  <a:schemeClr val="bg1"/>
                </a:solidFill>
              </a:rPr>
              <a:t> do </a:t>
            </a:r>
            <a:r>
              <a:rPr lang="de-DE" dirty="0" err="1" smtClean="0">
                <a:solidFill>
                  <a:schemeClr val="bg1"/>
                </a:solidFill>
              </a:rPr>
              <a:t>them</a:t>
            </a:r>
            <a:endParaRPr lang="de-DE" dirty="0" smtClean="0">
              <a:solidFill>
                <a:schemeClr val="bg1"/>
              </a:solidFill>
            </a:endParaRPr>
          </a:p>
          <a:p>
            <a:r>
              <a:rPr lang="de-DE" dirty="0" smtClean="0">
                <a:solidFill>
                  <a:schemeClr val="bg1"/>
                </a:solidFill>
              </a:rPr>
              <a:t>In </a:t>
            </a:r>
            <a:r>
              <a:rPr lang="de-DE" dirty="0" err="1">
                <a:solidFill>
                  <a:schemeClr val="bg1"/>
                </a:solidFill>
              </a:rPr>
              <a:t>summer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smtClean="0">
                <a:solidFill>
                  <a:schemeClr val="bg1"/>
                </a:solidFill>
              </a:rPr>
              <a:t>I </a:t>
            </a:r>
            <a:r>
              <a:rPr lang="de-DE" dirty="0" err="1" smtClean="0">
                <a:solidFill>
                  <a:schemeClr val="bg1"/>
                </a:solidFill>
              </a:rPr>
              <a:t>go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to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the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beach</a:t>
            </a:r>
            <a:r>
              <a:rPr lang="de-DE" dirty="0" smtClean="0">
                <a:solidFill>
                  <a:schemeClr val="bg1"/>
                </a:solidFill>
              </a:rPr>
              <a:t> every </a:t>
            </a:r>
            <a:r>
              <a:rPr lang="de-DE" dirty="0" err="1" smtClean="0">
                <a:solidFill>
                  <a:schemeClr val="bg1"/>
                </a:solidFill>
              </a:rPr>
              <a:t>day</a:t>
            </a:r>
            <a:r>
              <a:rPr lang="de-DE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dirty="0" err="1" smtClean="0">
                <a:solidFill>
                  <a:schemeClr val="bg1"/>
                </a:solidFill>
              </a:rPr>
              <a:t>My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neighbour</a:t>
            </a:r>
            <a:r>
              <a:rPr lang="de-DE" dirty="0" smtClean="0">
                <a:solidFill>
                  <a:schemeClr val="bg1"/>
                </a:solidFill>
              </a:rPr>
              <a:t> sometimes </a:t>
            </a:r>
            <a:r>
              <a:rPr lang="de-DE" dirty="0" err="1" smtClean="0">
                <a:solidFill>
                  <a:schemeClr val="bg1"/>
                </a:solidFill>
              </a:rPr>
              <a:t>comes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to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us</a:t>
            </a:r>
            <a:r>
              <a:rPr lang="de-DE" dirty="0" smtClean="0">
                <a:solidFill>
                  <a:schemeClr val="bg1"/>
                </a:solidFill>
              </a:rPr>
              <a:t>, </a:t>
            </a:r>
            <a:r>
              <a:rPr lang="de-DE" dirty="0" err="1" smtClean="0">
                <a:solidFill>
                  <a:schemeClr val="bg1"/>
                </a:solidFill>
              </a:rPr>
              <a:t>to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ask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for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some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flour</a:t>
            </a:r>
            <a:r>
              <a:rPr lang="de-DE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dirty="0" err="1" smtClean="0">
                <a:solidFill>
                  <a:schemeClr val="bg1"/>
                </a:solidFill>
              </a:rPr>
              <a:t>If</a:t>
            </a:r>
            <a:r>
              <a:rPr lang="de-DE" dirty="0" smtClean="0">
                <a:solidFill>
                  <a:schemeClr val="bg1"/>
                </a:solidFill>
              </a:rPr>
              <a:t> I </a:t>
            </a:r>
            <a:r>
              <a:rPr lang="de-DE" dirty="0" err="1" smtClean="0">
                <a:solidFill>
                  <a:schemeClr val="bg1"/>
                </a:solidFill>
              </a:rPr>
              <a:t>go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shopping</a:t>
            </a:r>
            <a:r>
              <a:rPr lang="de-DE" dirty="0" smtClean="0">
                <a:solidFill>
                  <a:schemeClr val="bg1"/>
                </a:solidFill>
              </a:rPr>
              <a:t>, I usually </a:t>
            </a:r>
            <a:r>
              <a:rPr lang="de-DE" dirty="0" err="1" smtClean="0">
                <a:solidFill>
                  <a:schemeClr val="bg1"/>
                </a:solidFill>
              </a:rPr>
              <a:t>buy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myself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clothes</a:t>
            </a:r>
            <a:r>
              <a:rPr lang="de-DE" dirty="0" smtClean="0">
                <a:solidFill>
                  <a:schemeClr val="bg1"/>
                </a:solidFill>
              </a:rPr>
              <a:t>.</a:t>
            </a:r>
          </a:p>
          <a:p>
            <a:endParaRPr lang="de-DE" dirty="0" smtClean="0">
              <a:solidFill>
                <a:schemeClr val="bg1"/>
              </a:solidFill>
            </a:endParaRPr>
          </a:p>
          <a:p>
            <a:endParaRPr lang="de-DE" dirty="0" smtClean="0">
              <a:solidFill>
                <a:schemeClr val="bg1"/>
              </a:solidFill>
            </a:endParaRPr>
          </a:p>
          <a:p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605426" y="404664"/>
            <a:ext cx="591078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88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EXAMPLES…</a:t>
            </a:r>
            <a:endParaRPr lang="de-DE" sz="8800" b="0" cap="none" spc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483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87017" y="281810"/>
            <a:ext cx="885698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We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hope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you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enjoyed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our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presentation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and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it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didn´t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get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too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boring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… 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  <a:sym typeface="Wingdings" panose="05000000000000000000" pitchFamily="2" charset="2"/>
              </a:rPr>
              <a:t>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</a:t>
            </a:r>
            <a:endParaRPr lang="de-DE" sz="720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  <a:p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Xoxo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,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Gossipgirl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 (Mascha &amp; </a:t>
            </a:r>
            <a:r>
              <a:rPr lang="de-DE" sz="7200" dirty="0" err="1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Chacha</a:t>
            </a:r>
            <a:r>
              <a:rPr lang="de-DE" sz="7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)</a:t>
            </a: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204483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Bildschirmpräsentation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Charlotta Salminen</dc:creator>
  <cp:lastModifiedBy>Charlotta Salminen</cp:lastModifiedBy>
  <cp:revision>14</cp:revision>
  <dcterms:created xsi:type="dcterms:W3CDTF">2014-04-09T09:51:53Z</dcterms:created>
  <dcterms:modified xsi:type="dcterms:W3CDTF">2014-04-30T06:29:33Z</dcterms:modified>
</cp:coreProperties>
</file>